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79" r:id="rId3"/>
    <p:sldId id="280" r:id="rId4"/>
    <p:sldId id="282" r:id="rId5"/>
    <p:sldId id="292" r:id="rId6"/>
    <p:sldId id="293" r:id="rId7"/>
    <p:sldId id="285" r:id="rId8"/>
    <p:sldId id="284" r:id="rId9"/>
    <p:sldId id="294" r:id="rId10"/>
    <p:sldId id="286" r:id="rId11"/>
    <p:sldId id="283" r:id="rId12"/>
    <p:sldId id="287" r:id="rId13"/>
    <p:sldId id="288" r:id="rId14"/>
    <p:sldId id="295" r:id="rId15"/>
    <p:sldId id="296" r:id="rId16"/>
    <p:sldId id="290" r:id="rId17"/>
    <p:sldId id="297" r:id="rId18"/>
    <p:sldId id="289" r:id="rId19"/>
    <p:sldId id="299" r:id="rId20"/>
    <p:sldId id="298" r:id="rId21"/>
    <p:sldId id="291" r:id="rId22"/>
    <p:sldId id="30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FE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65" autoAdjust="0"/>
    <p:restoredTop sz="94660"/>
  </p:normalViewPr>
  <p:slideViewPr>
    <p:cSldViewPr>
      <p:cViewPr varScale="1">
        <p:scale>
          <a:sx n="51" d="100"/>
          <a:sy n="51" d="100"/>
        </p:scale>
        <p:origin x="-82" y="-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user/33485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user/33485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nsportal.ru/user/33485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mg-fotki.yandex.ru/get/4512/natali73123.232/0_4ca01_2241a7e3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12574" y="442867"/>
            <a:ext cx="474244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>
            <a:gsLst>
              <a:gs pos="74000">
                <a:srgbClr val="FADAF8"/>
              </a:gs>
              <a:gs pos="90000">
                <a:srgbClr val="FFFF66"/>
              </a:gs>
              <a:gs pos="11000">
                <a:srgbClr val="CCCCFF"/>
              </a:gs>
              <a:gs pos="22000">
                <a:srgbClr val="99CCFF"/>
              </a:gs>
              <a:gs pos="36000">
                <a:srgbClr val="9966FF"/>
              </a:gs>
              <a:gs pos="56000">
                <a:srgbClr val="CC99FF"/>
              </a:gs>
              <a:gs pos="86000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259632" y="6611779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B0F0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3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001242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05643"/>
      </p:ext>
    </p:extLst>
  </p:cSld>
  <p:clrMapOvr>
    <a:masterClrMapping/>
  </p:clrMapOvr>
  <p:transition spd="med" advClick="0" advTm="0"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74395"/>
      </p:ext>
    </p:extLst>
  </p:cSld>
  <p:clrMapOvr>
    <a:masterClrMapping/>
  </p:clrMapOvr>
  <p:transition spd="med" advClick="0" advTm="0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834592"/>
      </p:ext>
    </p:extLst>
  </p:cSld>
  <p:clrMapOvr>
    <a:masterClrMapping/>
  </p:clrMapOvr>
  <p:transition spd="med" advClick="0" advTm="0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268556"/>
      </p:ext>
    </p:extLst>
  </p:cSld>
  <p:clrMapOvr>
    <a:masterClrMapping/>
  </p:clrMapOvr>
  <p:transition spd="med" advClick="0" advTm="0"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042644"/>
      </p:ext>
    </p:extLst>
  </p:cSld>
  <p:clrMapOvr>
    <a:masterClrMapping/>
  </p:clrMapOvr>
  <p:transition spd="med" advClick="0" advTm="0"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475894"/>
      </p:ext>
    </p:extLst>
  </p:cSld>
  <p:clrMapOvr>
    <a:masterClrMapping/>
  </p:clrMapOvr>
  <p:transition spd="med" advClick="0" advTm="0"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-fotki.yandex.ru/get/4512/natali73123.232/0_4ca01_2241a7e3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2884360"/>
            <a:ext cx="2742598" cy="37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>
            <a:gsLst>
              <a:gs pos="74000">
                <a:srgbClr val="FADAF8"/>
              </a:gs>
              <a:gs pos="90000">
                <a:srgbClr val="FFFF66"/>
              </a:gs>
              <a:gs pos="11000">
                <a:srgbClr val="CCCCFF"/>
              </a:gs>
              <a:gs pos="22000">
                <a:srgbClr val="99CCFF"/>
              </a:gs>
              <a:gs pos="36000">
                <a:srgbClr val="9966FF"/>
              </a:gs>
              <a:gs pos="56000">
                <a:srgbClr val="CC99FF"/>
              </a:gs>
              <a:gs pos="86000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59632" y="6611779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B0F0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3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977673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6452182" y="3793670"/>
            <a:ext cx="2484000" cy="2779840"/>
            <a:chOff x="5940000" y="3744000"/>
            <a:chExt cx="2484000" cy="2779840"/>
          </a:xfrm>
        </p:grpSpPr>
        <p:pic>
          <p:nvPicPr>
            <p:cNvPr id="8" name="Picture 2" descr="http://img-fotki.yandex.ru/get/5001/natali73123.e1/0_3b6d4_87ca99b0_XL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-1"/>
            <a:stretch/>
          </p:blipFill>
          <p:spPr bwMode="auto">
            <a:xfrm>
              <a:off x="5940000" y="3744000"/>
              <a:ext cx="2484000" cy="27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img-fotki.yandex.ru/get/4512/natali73123.232/0_4ca01_2241a7e3_XL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140" y="3751245"/>
              <a:ext cx="2051720" cy="2772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Рамка 5"/>
          <p:cNvSpPr/>
          <p:nvPr userDrawn="1"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>
            <a:gsLst>
              <a:gs pos="74000">
                <a:srgbClr val="FADAF8"/>
              </a:gs>
              <a:gs pos="90000">
                <a:srgbClr val="FFFF66"/>
              </a:gs>
              <a:gs pos="11000">
                <a:srgbClr val="CCCCFF"/>
              </a:gs>
              <a:gs pos="22000">
                <a:srgbClr val="99CCFF"/>
              </a:gs>
              <a:gs pos="36000">
                <a:srgbClr val="9966FF"/>
              </a:gs>
              <a:gs pos="56000">
                <a:srgbClr val="CC99FF"/>
              </a:gs>
              <a:gs pos="86000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259632" y="6601024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B0F0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4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127884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538120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726294"/>
      </p:ext>
    </p:extLst>
  </p:cSld>
  <p:clrMapOvr>
    <a:masterClrMapping/>
  </p:clrMapOvr>
  <p:transition spd="med" advClick="0" advTm="0"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ADAF8"/>
            </a:gs>
            <a:gs pos="90000">
              <a:srgbClr val="FFFF66"/>
            </a:gs>
            <a:gs pos="11000">
              <a:srgbClr val="CCCCFF"/>
            </a:gs>
            <a:gs pos="22000">
              <a:srgbClr val="99CCFF"/>
            </a:gs>
            <a:gs pos="36000">
              <a:srgbClr val="9966FF"/>
            </a:gs>
            <a:gs pos="56000">
              <a:srgbClr val="CC99FF"/>
            </a:gs>
            <a:gs pos="86000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70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 advTm="0">
    <p:sndAc>
      <p:endSnd/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НАШИ МАМЫ</a:t>
            </a:r>
            <a:endParaRPr lang="ru-RU" sz="120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6400800" cy="117570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dobe Arabic" pitchFamily="18" charset="-78"/>
              </a:rPr>
              <a:t>1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dobe Arabic" pitchFamily="18" charset="-78"/>
              </a:rPr>
              <a:t>класс</a:t>
            </a:r>
          </a:p>
          <a:p>
            <a:pPr algn="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dobe Arabic" pitchFamily="18" charset="-78"/>
              </a:rPr>
              <a:t>п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dobe Arabic" pitchFamily="18" charset="-78"/>
              </a:rPr>
              <a:t>едагог: Банникова С.М.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178782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95265" y="1412776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80645">
            <a:off x="3940048" y="726896"/>
            <a:ext cx="3843746" cy="57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285932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64008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248472" cy="629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5178782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332657"/>
            <a:ext cx="7772400" cy="73501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 descr="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06556">
            <a:off x="521858" y="682574"/>
            <a:ext cx="6420544" cy="51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126837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64008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image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3245766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5178782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95265" y="1412776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 (1).jpg"/>
          <p:cNvPicPr>
            <a:picLocks noChangeAspect="1"/>
          </p:cNvPicPr>
          <p:nvPr/>
        </p:nvPicPr>
        <p:blipFill>
          <a:blip r:embed="rId2"/>
          <a:srcRect r="33552" b="3509"/>
          <a:stretch>
            <a:fillRect/>
          </a:stretch>
        </p:blipFill>
        <p:spPr>
          <a:xfrm>
            <a:off x="2428860" y="785794"/>
            <a:ext cx="5772196" cy="471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285932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332657"/>
            <a:ext cx="7772400" cy="73501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 descr="image (8).jpg"/>
          <p:cNvPicPr>
            <a:picLocks noChangeAspect="1"/>
          </p:cNvPicPr>
          <p:nvPr/>
        </p:nvPicPr>
        <p:blipFill>
          <a:blip r:embed="rId2"/>
          <a:srcRect r="22692" b="-1539"/>
          <a:stretch>
            <a:fillRect/>
          </a:stretch>
        </p:blipFill>
        <p:spPr>
          <a:xfrm>
            <a:off x="928662" y="857232"/>
            <a:ext cx="5578658" cy="54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126837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332657"/>
            <a:ext cx="7772400" cy="73501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 descr="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7342" y="487472"/>
            <a:ext cx="3730722" cy="589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126837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64008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image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49963">
            <a:off x="545239" y="1319432"/>
            <a:ext cx="5715008" cy="4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5178782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95265" y="1412776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28604"/>
            <a:ext cx="4464496" cy="612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285932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95265" y="1412776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 (2).jpg"/>
          <p:cNvPicPr>
            <a:picLocks noChangeAspect="1"/>
          </p:cNvPicPr>
          <p:nvPr/>
        </p:nvPicPr>
        <p:blipFill>
          <a:blip r:embed="rId2"/>
          <a:srcRect l="24219" t="2777" r="19531" b="4166"/>
          <a:stretch>
            <a:fillRect/>
          </a:stretch>
        </p:blipFill>
        <p:spPr>
          <a:xfrm>
            <a:off x="2952383" y="571480"/>
            <a:ext cx="5834459" cy="54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285932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95265" y="1412776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5" y="256276"/>
            <a:ext cx="4032448" cy="626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285932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332657"/>
            <a:ext cx="7772400" cy="73501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 descr="image (7).jpg"/>
          <p:cNvPicPr>
            <a:picLocks noChangeAspect="1"/>
          </p:cNvPicPr>
          <p:nvPr/>
        </p:nvPicPr>
        <p:blipFill>
          <a:blip r:embed="rId2"/>
          <a:srcRect l="31452" t="4839" b="1613"/>
          <a:stretch>
            <a:fillRect/>
          </a:stretch>
        </p:blipFill>
        <p:spPr>
          <a:xfrm>
            <a:off x="500034" y="714356"/>
            <a:ext cx="5429288" cy="55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126837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64008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image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5334037" cy="40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5178782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332657"/>
            <a:ext cx="7772400" cy="73501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Мы Вас любим!!!</a:t>
            </a:r>
            <a:endParaRPr lang="ru-RU" sz="66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8126837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332657"/>
            <a:ext cx="7772400" cy="73501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Рисунок 8" descr="image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672074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126837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64008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4241276" cy="63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5178782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95265" y="1412776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80955"/>
            <a:ext cx="4500594" cy="600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285932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332657"/>
            <a:ext cx="7772400" cy="73501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 descr="image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857232"/>
            <a:ext cx="6578223" cy="52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126837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332657"/>
            <a:ext cx="7772400" cy="73501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 descr="image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5968280" cy="619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126837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95265" y="1412776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857232"/>
            <a:ext cx="646447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285932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95265" y="1412776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500042"/>
            <a:ext cx="6572264" cy="49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285932"/>
      </p:ext>
    </p:extLst>
  </p:cSld>
  <p:clrMapOvr>
    <a:masterClrMapping/>
  </p:clrMapOvr>
  <p:transition spd="med" advClick="0"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13</Words>
  <Application>Microsoft Office PowerPoint</Application>
  <PresentationFormat>Экран (4:3)</PresentationFormat>
  <Paragraphs>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3</vt:lpstr>
      <vt:lpstr>НАШИ МАМЫ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Мы Вас любим!!!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Светлана</cp:lastModifiedBy>
  <cp:revision>14</cp:revision>
  <dcterms:created xsi:type="dcterms:W3CDTF">2014-02-13T13:14:05Z</dcterms:created>
  <dcterms:modified xsi:type="dcterms:W3CDTF">2016-11-25T03:21:32Z</dcterms:modified>
</cp:coreProperties>
</file>